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24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ults.info/" TargetMode="External"/><Relationship Id="rId2" Type="http://schemas.openxmlformats.org/officeDocument/2006/relationships/hyperlink" Target="http://cheep-cheep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itaikin.ru/" TargetMode="External"/><Relationship Id="rId4" Type="http://schemas.openxmlformats.org/officeDocument/2006/relationships/hyperlink" Target="http://igraem.pro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заняться с детьми дома  во время карантина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воспитатель: Капустина И.А.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0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Не теряйте времени пока вся семья вынуждена оставаться в изоляции на карантине, используйте это время с пользой для себя и детей!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Соблюдайте режимные моменты ( своевременный дневной и ночной сон), чередование нагрузки и динамических пауз.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Продолжайте  во время карантина заниматься с ребенком, но не забывайте что ребенок учиться в игре.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Занимаясь домашними делами, подключайте ребенка к выполнению посильных задач. Можно предложить ребенку вытереть мебель от пыли, накрыть на стол и др. Обыграйте ситуацию, не забывайте хвалить ребенка!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Посмотрите с детьми мультфильмы, обязательно обсуждая сюжет!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Не забывайте читать детям книги! Можно проигрывать небольшие сюжеты, создавая персонажей с различных материалов.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Займитесь творчеством!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9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70609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интернет источники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>
            <a:no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http://cheep-cheep.ru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(Образовательно-развлекательный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для малышей и их родителей. Имеются интересные обучающие мультфильмы и раскраски, которые можно распечатать для малыша.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минус — при клике по ссылке на мультфильм совершается переход на канал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обязателен контроль со стороны родителей или специальных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программ)</a:t>
            </a:r>
          </a:p>
          <a:p>
            <a:r>
              <a:rPr lang="de-DE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http://mults.info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короткометражных мультфильмов и ссылка на каталог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аудиосказок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http://igraem.pro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(Коллекция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для самых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маленьких)</a:t>
            </a:r>
          </a:p>
          <a:p>
            <a:r>
              <a:rPr lang="de-DE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http://www.chitaikin.ru</a:t>
            </a:r>
            <a:r>
              <a:rPr lang="de-DE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(Коллекция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книг, сказок и стихов для детей. Есть также немного игр, мультфильмов и справочной информации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6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детям 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весне!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весны: становится теплее, снег тает, текут ручьи. Появляются цветы, трава, на деревьях и кустарниках распускаются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листья. Возвращаются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тёплых стран птицы. Они поют, строят гнёзда.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3"/>
            <a:ext cx="8748972" cy="5559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с детьми картинку, обсудите сюжет, составьте предложения по картинке, составьте рассказ!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679798" cy="48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20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небольшой рассказ о весне, используя таблицу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Наступила весна, солнце стало пригревать, с крыш свисают сосульки и капает капель, бегут ручьи, тает снег, появляются первые цветы, набухают почки на деревьях.) Объясните детям значения слов капель, набухают почки.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6523355" cy="3888432"/>
          </a:xfrm>
        </p:spPr>
      </p:pic>
    </p:spTree>
    <p:extLst>
      <p:ext uri="{BB962C8B-B14F-4D97-AF65-F5344CB8AC3E}">
        <p14:creationId xmlns:p14="http://schemas.microsoft.com/office/powerpoint/2010/main" val="232273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про весну!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616624"/>
          </a:xfrm>
        </p:spPr>
        <p:txBody>
          <a:bodyPr numCol="2"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Весна, весна, красная!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Приди, весна, с радостью,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радостью, с радостью,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великой милостью: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льном высоким,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корнем глубоким,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хлебом обильным!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* *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Весна, весна красная,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весна ясная!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 громко поют —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 спать не дают.</a:t>
            </a:r>
          </a:p>
          <a:p>
            <a:pPr marL="0" indent="0">
              <a:buNone/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зазеленело...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блестит,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Жаворонка песня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Льётся и звенит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Бродят дождевые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небе облака,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 берег тихо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Плещется река...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Д. Дрожжин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* *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 верба вся пушистая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Раскинулась кругом;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Опять весна душистая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Повеяла крылом.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А. Фет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7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про весну!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21744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приходит с ласкою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 своею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сказкою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Волшебной палочкой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Взмахнёт,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лесу подснежник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Расцветёт.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(Весна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Рыхлый снег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солнце тает,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 в ветвях играет,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Звонче птичьи голоса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пришла ...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(Весна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Тает снежок,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Ожил лужок.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прибывает.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это бывает?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(Весна)</a:t>
            </a:r>
          </a:p>
          <a:p>
            <a:pPr marL="0" indent="0">
              <a:buNone/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голубенькой рубашке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Бежит по дну овражка.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(Ручеек)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9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Очумелые ручки!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Необычные поделки своими руками Туалетная бумаг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1698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помните чем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родители проводят вместе с ребенком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время,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больше он получит при этом положительных эмоций, тем лучше, поскольку человек стремится к повтору ситуаций, вызывающих у него положительные эмоции. 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34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310</Words>
  <Application>Microsoft Office PowerPoint</Application>
  <PresentationFormat>Экран (4:3)</PresentationFormat>
  <Paragraphs>78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Чем заняться с детьми дома  во время карантина</vt:lpstr>
      <vt:lpstr>Презентация PowerPoint</vt:lpstr>
      <vt:lpstr>Полезные интернет источники</vt:lpstr>
      <vt:lpstr>Расскажите детям о весне! Признаки весны: становится теплее, снег тает, текут ручьи. Появляются цветы, трава, на деревьях и кустарниках распускаются листья. Возвращаются из тёплых стран птицы. Они поют, строят гнёзда.</vt:lpstr>
      <vt:lpstr> Составьте небольшой рассказ о весне, используя таблицу  ( Наступила весна, солнце стало пригревать, с крыш свисают сосульки и капает капель, бегут ручьи, тает снег, появляются первые цветы, набухают почки на деревьях.) Объясните детям значения слов капель, набухают почки.</vt:lpstr>
      <vt:lpstr>Стихи про весну!</vt:lpstr>
      <vt:lpstr>Загадки про весну! </vt:lpstr>
      <vt:lpstr>Очумелые ручки!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заняться с детьми дома  во время карантина</dc:title>
  <dc:creator>uzer</dc:creator>
  <cp:lastModifiedBy>Пользователь Windows</cp:lastModifiedBy>
  <cp:revision>8</cp:revision>
  <dcterms:created xsi:type="dcterms:W3CDTF">2020-04-03T06:43:56Z</dcterms:created>
  <dcterms:modified xsi:type="dcterms:W3CDTF">2020-04-03T08:05:01Z</dcterms:modified>
</cp:coreProperties>
</file>